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99A9-126C-4D40-84B2-11B9D010B5BD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5D58-F613-1E4F-AE63-8DCB2E5C0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99A9-126C-4D40-84B2-11B9D010B5BD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5D58-F613-1E4F-AE63-8DCB2E5C0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99A9-126C-4D40-84B2-11B9D010B5BD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5D58-F613-1E4F-AE63-8DCB2E5C0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99A9-126C-4D40-84B2-11B9D010B5BD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5D58-F613-1E4F-AE63-8DCB2E5C0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99A9-126C-4D40-84B2-11B9D010B5BD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5D58-F613-1E4F-AE63-8DCB2E5C0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99A9-126C-4D40-84B2-11B9D010B5BD}" type="datetimeFigureOut">
              <a:rPr lang="en-US" smtClean="0"/>
              <a:t>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5D58-F613-1E4F-AE63-8DCB2E5C0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99A9-126C-4D40-84B2-11B9D010B5BD}" type="datetimeFigureOut">
              <a:rPr lang="en-US" smtClean="0"/>
              <a:t>8/12/14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5D58-F613-1E4F-AE63-8DCB2E5C0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99A9-126C-4D40-84B2-11B9D010B5BD}" type="datetimeFigureOut">
              <a:rPr lang="en-US" smtClean="0"/>
              <a:t>8/12/14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5D58-F613-1E4F-AE63-8DCB2E5C0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99A9-126C-4D40-84B2-11B9D010B5BD}" type="datetimeFigureOut">
              <a:rPr lang="en-US" smtClean="0"/>
              <a:t>8/12/14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5D58-F613-1E4F-AE63-8DCB2E5C0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99A9-126C-4D40-84B2-11B9D010B5BD}" type="datetimeFigureOut">
              <a:rPr lang="en-US" smtClean="0"/>
              <a:t>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5D58-F613-1E4F-AE63-8DCB2E5C0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99A9-126C-4D40-84B2-11B9D010B5BD}" type="datetimeFigureOut">
              <a:rPr lang="en-US" smtClean="0"/>
              <a:t>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5D58-F613-1E4F-AE63-8DCB2E5C0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899A9-126C-4D40-84B2-11B9D010B5BD}" type="datetimeFigureOut">
              <a:rPr lang="en-US" smtClean="0"/>
              <a:t>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85D58-F613-1E4F-AE63-8DCB2E5C04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67MVp4PlQC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PERFORMANCE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Preparing yourself to perform choreography. </a:t>
            </a:r>
          </a:p>
          <a:p>
            <a:pPr>
              <a:buNone/>
            </a:pPr>
            <a:r>
              <a:rPr lang="en-US" dirty="0" smtClean="0"/>
              <a:t>-Warm Up</a:t>
            </a:r>
          </a:p>
          <a:p>
            <a:pPr>
              <a:buNone/>
            </a:pPr>
            <a:r>
              <a:rPr lang="en-US" dirty="0" smtClean="0"/>
              <a:t>-Mental Imagery</a:t>
            </a:r>
          </a:p>
          <a:p>
            <a:pPr>
              <a:buNone/>
            </a:pPr>
            <a:r>
              <a:rPr lang="en-US" dirty="0" smtClean="0"/>
              <a:t>-Calming Yourself (Music, meditation, yoga)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Sharing your dance with an audience.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Dance Composition/Formal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Dances are usually designed traditionally:</a:t>
            </a:r>
          </a:p>
          <a:p>
            <a:pPr>
              <a:buNone/>
            </a:pPr>
            <a:r>
              <a:rPr lang="en-US" dirty="0" smtClean="0"/>
              <a:t>Traditional Narrative</a:t>
            </a:r>
          </a:p>
          <a:p>
            <a:pPr>
              <a:buNone/>
            </a:pPr>
            <a:r>
              <a:rPr lang="en-US" dirty="0" smtClean="0"/>
              <a:t>Beginning (A)</a:t>
            </a:r>
          </a:p>
          <a:p>
            <a:pPr>
              <a:buNone/>
            </a:pPr>
            <a:r>
              <a:rPr lang="en-US" dirty="0" smtClean="0"/>
              <a:t>Middle (B)</a:t>
            </a:r>
          </a:p>
          <a:p>
            <a:pPr>
              <a:buNone/>
            </a:pPr>
            <a:r>
              <a:rPr lang="en-US" dirty="0" smtClean="0"/>
              <a:t>Resolution (C)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Formal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Binary (AB)</a:t>
            </a:r>
          </a:p>
          <a:p>
            <a:pPr>
              <a:buNone/>
            </a:pPr>
            <a:r>
              <a:rPr lang="en-US" dirty="0" smtClean="0"/>
              <a:t>Ternary (ABA)</a:t>
            </a:r>
          </a:p>
          <a:p>
            <a:pPr>
              <a:buNone/>
            </a:pPr>
            <a:r>
              <a:rPr lang="en-US" dirty="0" smtClean="0"/>
              <a:t>Rondo (ABACA)</a:t>
            </a:r>
          </a:p>
          <a:p>
            <a:pPr>
              <a:buNone/>
            </a:pPr>
            <a:r>
              <a:rPr lang="en-US" dirty="0" smtClean="0"/>
              <a:t>Theme and Variations (A A1, A2, A3)</a:t>
            </a:r>
          </a:p>
          <a:p>
            <a:pPr>
              <a:buNone/>
            </a:pPr>
            <a:r>
              <a:rPr lang="en-US" dirty="0" smtClean="0"/>
              <a:t>Episodic (ABACCDA)</a:t>
            </a:r>
          </a:p>
          <a:p>
            <a:pPr>
              <a:buNone/>
            </a:pPr>
            <a:r>
              <a:rPr lang="en-US" dirty="0" smtClean="0"/>
              <a:t>Free Form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Dance Groupings/Formations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Many dance styles require many members to be on stage at the one time. Therefore choreographers rely on dance formations to structure their performances. Dance groupings/formations can also help to show the story or expressive intention behind the performance.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It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https://www.youtube.com/watch?v=67MVp4PlQC8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-Line</a:t>
            </a:r>
          </a:p>
          <a:p>
            <a:pPr>
              <a:buNone/>
            </a:pPr>
            <a:r>
              <a:rPr lang="en-US" dirty="0" smtClean="0"/>
              <a:t>-Circle</a:t>
            </a:r>
          </a:p>
          <a:p>
            <a:pPr>
              <a:buNone/>
            </a:pPr>
            <a:r>
              <a:rPr lang="en-US" dirty="0" smtClean="0"/>
              <a:t>-Half Circle</a:t>
            </a:r>
          </a:p>
          <a:p>
            <a:pPr>
              <a:buNone/>
            </a:pPr>
            <a:r>
              <a:rPr lang="en-US" dirty="0" smtClean="0"/>
              <a:t>-V</a:t>
            </a:r>
          </a:p>
          <a:p>
            <a:pPr>
              <a:buNone/>
            </a:pPr>
            <a:r>
              <a:rPr lang="en-US" dirty="0" smtClean="0"/>
              <a:t>-W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3000" y="2057400"/>
            <a:ext cx="24638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Dance 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As we all know there are many steps to making a dance:</a:t>
            </a:r>
          </a:p>
          <a:p>
            <a:pPr marL="514350" indent="-514350">
              <a:buAutoNum type="arabicPeriod"/>
            </a:pPr>
            <a:r>
              <a:rPr lang="en-US" dirty="0" smtClean="0"/>
              <a:t>Movement Creation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Choreography</a:t>
            </a:r>
          </a:p>
          <a:p>
            <a:pPr marL="514350" indent="-514350">
              <a:buAutoNum type="arabicPeriod"/>
            </a:pPr>
            <a:r>
              <a:rPr lang="en-US" dirty="0" smtClean="0"/>
              <a:t>Reflection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Rehearsal</a:t>
            </a:r>
          </a:p>
          <a:p>
            <a:pPr marL="514350" indent="-514350">
              <a:buAutoNum type="arabicPeriod"/>
            </a:pPr>
            <a:r>
              <a:rPr lang="en-US" dirty="0" smtClean="0"/>
              <a:t>Pre-Performance</a:t>
            </a:r>
          </a:p>
          <a:p>
            <a:pPr marL="514350" indent="-514350">
              <a:buAutoNum type="arabicPeriod"/>
            </a:pPr>
            <a:r>
              <a:rPr lang="en-US" dirty="0" smtClean="0"/>
              <a:t>Performance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Creating movement to represent ideas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Improvised- Spontaneous movement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Selection- Choosing a movement from a range of alternatives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Designing and sequencing movements together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Looking back on movement created. Removing and adding things to make the choreography more fluent or effective.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Rehearsal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Repetitive practice of the choreography in order to memorize movement patterns and work on cohesiveness with music.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259</Words>
  <Application>Microsoft Macintosh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Dance</vt:lpstr>
      <vt:lpstr>Dance Groupings/Formations</vt:lpstr>
      <vt:lpstr>Bring It On</vt:lpstr>
      <vt:lpstr>Types</vt:lpstr>
      <vt:lpstr>Dance Making Process</vt:lpstr>
      <vt:lpstr>Movement Creation</vt:lpstr>
      <vt:lpstr>Choreography</vt:lpstr>
      <vt:lpstr>Reflection</vt:lpstr>
      <vt:lpstr>Rehearsal</vt:lpstr>
      <vt:lpstr>BEST PERFORMANCE PRACTICE</vt:lpstr>
      <vt:lpstr>Pre-Performance</vt:lpstr>
      <vt:lpstr>Performance</vt:lpstr>
      <vt:lpstr>Dance Composition/Formal Structures</vt:lpstr>
      <vt:lpstr>Other Formal Structures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</dc:title>
  <dc:creator>Lucy Munro</dc:creator>
  <cp:lastModifiedBy>Lucy Munro</cp:lastModifiedBy>
  <cp:revision>6</cp:revision>
  <dcterms:created xsi:type="dcterms:W3CDTF">2014-08-12T05:06:26Z</dcterms:created>
  <dcterms:modified xsi:type="dcterms:W3CDTF">2014-08-12T05:50:45Z</dcterms:modified>
</cp:coreProperties>
</file>